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8BAD-BAAB-4E9E-96E0-B0ED305AEA73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B366-C839-4D2B-A957-46123E600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8BAD-BAAB-4E9E-96E0-B0ED305AEA73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B366-C839-4D2B-A957-46123E600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8BAD-BAAB-4E9E-96E0-B0ED305AEA73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B366-C839-4D2B-A957-46123E600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8BAD-BAAB-4E9E-96E0-B0ED305AEA73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B366-C839-4D2B-A957-46123E600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8BAD-BAAB-4E9E-96E0-B0ED305AEA73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B366-C839-4D2B-A957-46123E600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8BAD-BAAB-4E9E-96E0-B0ED305AEA73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B366-C839-4D2B-A957-46123E600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8BAD-BAAB-4E9E-96E0-B0ED305AEA73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B366-C839-4D2B-A957-46123E600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8BAD-BAAB-4E9E-96E0-B0ED305AEA73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B366-C839-4D2B-A957-46123E600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8BAD-BAAB-4E9E-96E0-B0ED305AEA73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B366-C839-4D2B-A957-46123E600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8BAD-BAAB-4E9E-96E0-B0ED305AEA73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B366-C839-4D2B-A957-46123E600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8BAD-BAAB-4E9E-96E0-B0ED305AEA73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B366-C839-4D2B-A957-46123E600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88BAD-BAAB-4E9E-96E0-B0ED305AEA73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2B366-C839-4D2B-A957-46123E600A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gada\Desktop\Saurabh\Work\Investor Relations\Presentation\Quarterly Presentations\April 2011\APTECH LIMITED Investor Update - Q4 FY 2010-11 v1.0\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gada\Desktop\Saurabh\Work\Investor Relations\Presentation\Quarterly Presentations\April 2011\APTECH LIMITED Investor Update - Q4 FY 2010-11 v1.0\Slid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gada\Desktop\Saurabh\Work\Investor Relations\Presentation\Quarterly Presentations\April 2011\APTECH LIMITED Investor Update - Q4 FY 2010-11 v1.0\Slid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gada\Desktop\Saurabh\Work\Investor Relations\Presentation\Quarterly Presentations\April 2011\APTECH LIMITED Investor Update - Q4 FY 2010-11 v1.0\Slide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gada\Desktop\Saurabh\Work\Investor Relations\Presentation\Quarterly Presentations\April 2011\APTECH LIMITED Investor Update - Q4 FY 2010-11 v1.0\Slide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gada\Desktop\Saurabh\Work\Investor Relations\Presentation\Quarterly Presentations\April 2011\APTECH LIMITED Investor Update - Q4 FY 2010-11 v1.0\Slide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gada\Desktop\Saurabh\Work\Investor Relations\Presentation\Quarterly Presentations\April 2011\APTECH LIMITED Investor Update - Q4 FY 2010-11 v1.0\Slide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gada\Desktop\Saurabh\Work\Investor Relations\Presentation\Quarterly Presentations\April 2011\APTECH LIMITED Investor Update - Q4 FY 2010-11 v1.0\Slide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gada\Desktop\Saurabh\Work\Investor Relations\Presentation\Quarterly Presentations\April 2011\APTECH LIMITED Investor Update - Q4 FY 2010-11 v1.0\Slide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gada\Desktop\Saurabh\Work\Investor Relations\Presentation\Quarterly Presentations\April 2011\APTECH LIMITED Investor Update - Q4 FY 2010-11 v1.0\Slide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gada\Desktop\Saurabh\Work\Investor Relations\Presentation\Quarterly Presentations\April 2011\APTECH LIMITED Investor Update - Q4 FY 2010-11 v1.0\Slide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gada\Desktop\Saurabh\Work\Investor Relations\Presentation\Quarterly Presentations\April 2011\APTECH LIMITED Investor Update - Q4 FY 2010-11 v1.0\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gada\Desktop\Saurabh\Work\Investor Relations\Presentation\Quarterly Presentations\April 2011\APTECH LIMITED Investor Update - Q4 FY 2010-11 v1.0\Slide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gada\Desktop\Saurabh\Work\Investor Relations\Presentation\Quarterly Presentations\April 2011\APTECH LIMITED Investor Update - Q4 FY 2010-11 v1.0\Slid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gada\Desktop\Saurabh\Work\Investor Relations\Presentation\Quarterly Presentations\April 2011\APTECH LIMITED Investor Update - Q4 FY 2010-11 v1.0\Slide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gada\Desktop\Saurabh\Work\Investor Relations\Presentation\Quarterly Presentations\April 2011\APTECH LIMITED Investor Update - Q4 FY 2010-11 v1.0\Slide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gada\Desktop\Saurabh\Work\Investor Relations\Presentation\Quarterly Presentations\April 2011\APTECH LIMITED Investor Update - Q4 FY 2010-11 v1.0\Slide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gada\Desktop\Saurabh\Work\Investor Relations\Presentation\Quarterly Presentations\April 2011\APTECH LIMITED Investor Update - Q4 FY 2010-11 v1.0\Slide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gada\Desktop\Saurabh\Work\Investor Relations\Presentation\Quarterly Presentations\April 2011\APTECH LIMITED Investor Update - Q4 FY 2010-11 v1.0\Slide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gada\Desktop\Saurabh\Work\Investor Relations\Presentation\Quarterly Presentations\April 2011\APTECH LIMITED Investor Update - Q4 FY 2010-11 v1.0\Slide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gada\Desktop\Saurabh\Work\Investor Relations\Presentation\Quarterly Presentations\April 2011\APTECH LIMITED Investor Update - Q4 FY 2010-11 v1.0\Slide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gada\Desktop\Saurabh\Work\Investor Relations\Presentation\Quarterly Presentations\April 2011\APTECH LIMITED Investor Update - Q4 FY 2010-11 v1.0\Slide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gada\Desktop\Saurabh\Work\Investor Relations\Presentation\Quarterly Presentations\April 2011\APTECH LIMITED Investor Update - Q4 FY 2010-11 v1.0\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sgada\Desktop\Saurabh\Work\Investor Relations\Presentation\Quarterly Presentations\April 2011\APTECH LIMITED Investor Update - Q4 FY 2010-11 v1.0\Slide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sgada\Desktop\Saurabh\Work\Investor Relations\Presentation\Quarterly Presentations\April 2011\APTECH LIMITED Investor Update - Q4 FY 2010-11 v1.0\Slide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sgada\Desktop\Saurabh\Work\Investor Relations\Presentation\Quarterly Presentations\April 2011\APTECH LIMITED Investor Update - Q4 FY 2010-11 v1.0\Slide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sgada\Desktop\Saurabh\Work\Investor Relations\Presentation\Quarterly Presentations\April 2011\APTECH LIMITED Investor Update - Q4 FY 2010-11 v1.0\Slide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sgada\Desktop\Saurabh\Work\Investor Relations\Presentation\Quarterly Presentations\April 2011\APTECH LIMITED Investor Update - Q4 FY 2010-11 v1.0\Slide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sgada\Desktop\Saurabh\Work\Investor Relations\Presentation\Quarterly Presentations\April 2011\APTECH LIMITED Investor Update - Q4 FY 2010-11 v1.0\Slide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sgada\Desktop\Saurabh\Work\Investor Relations\Presentation\Quarterly Presentations\April 2011\APTECH LIMITED Investor Update - Q4 FY 2010-11 v1.0\Slide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sgada\Desktop\Saurabh\Work\Investor Relations\Presentation\Quarterly Presentations\April 2011\APTECH LIMITED Investor Update - Q4 FY 2010-11 v1.0\Slide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sgada\Desktop\Saurabh\Work\Investor Relations\Presentation\Quarterly Presentations\April 2011\APTECH LIMITED Investor Update - Q4 FY 2010-11 v1.0\Slide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sgada\Desktop\Saurabh\Work\Investor Relations\Presentation\Quarterly Presentations\April 2011\APTECH LIMITED Investor Update - Q4 FY 2010-11 v1.0\Slide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gada\Desktop\Saurabh\Work\Investor Relations\Presentation\Quarterly Presentations\April 2011\APTECH LIMITED Investor Update - Q4 FY 2010-11 v1.0\Slid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gada\Desktop\Saurabh\Work\Investor Relations\Presentation\Quarterly Presentations\April 2011\APTECH LIMITED Investor Update - Q4 FY 2010-11 v1.0\Slide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sgada\Desktop\Saurabh\Work\Investor Relations\Presentation\Quarterly Presentations\April 2011\APTECH LIMITED Investor Update - Q4 FY 2010-11 v1.0\Slide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sgada\Desktop\Saurabh\Work\Investor Relations\Presentation\Quarterly Presentations\April 2011\APTECH LIMITED Investor Update - Q4 FY 2010-11 v1.0\Slide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gada\Desktop\Saurabh\Work\Investor Relations\Presentation\Quarterly Presentations\April 2011\APTECH LIMITED Investor Update - Q4 FY 2010-11 v1.0\Slid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gada\Desktop\Saurabh\Work\Investor Relations\Presentation\Quarterly Presentations\April 2011\APTECH LIMITED Investor Update - Q4 FY 2010-11 v1.0\Slid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gada\Desktop\Saurabh\Work\Investor Relations\Presentation\Quarterly Presentations\April 2011\APTECH LIMITED Investor Update - Q4 FY 2010-11 v1.0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gada\Desktop\Saurabh\Work\Investor Relations\Presentation\Quarterly Presentations\April 2011\APTECH LIMITED Investor Update - Q4 FY 2010-11 v1.0\Slid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gada\Desktop\Saurabh\Work\Investor Relations\Presentation\Quarterly Presentations\April 2011\APTECH LIMITED Investor Update - Q4 FY 2010-11 v1.0\Slid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sgada</dc:creator>
  <cp:lastModifiedBy>sgada</cp:lastModifiedBy>
  <cp:revision>1</cp:revision>
  <dcterms:created xsi:type="dcterms:W3CDTF">2011-06-01T16:36:44Z</dcterms:created>
  <dcterms:modified xsi:type="dcterms:W3CDTF">2011-06-01T16:39:20Z</dcterms:modified>
</cp:coreProperties>
</file>